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8"/>
    <p:restoredTop sz="94694"/>
  </p:normalViewPr>
  <p:slideViewPr>
    <p:cSldViewPr snapToGrid="0" snapToObjects="1">
      <p:cViewPr varScale="1">
        <p:scale>
          <a:sx n="109" d="100"/>
          <a:sy n="109" d="100"/>
        </p:scale>
        <p:origin x="200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7FF0A-F9AA-EB49-B520-46BA25F6D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B02467-A84B-7E4A-BD53-73896D9B22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8BEE0-C02E-8143-904C-2D656734F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C217F-34F1-2944-8ACC-415E4C061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623E3-037E-EC40-8DC5-3E7449BCB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18093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C51AC-DFE8-8244-96D5-764DE553C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F3E808-9107-D441-95DC-3ECA1E426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57167-D014-3D44-B7AD-EAEC9D6FB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36CC6-7515-034C-96F8-661C1CD2B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0EDD6-63E8-4E44-A1AF-24D79FD64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734949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AA05B9-3B81-544E-8E9A-2EFE69906A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BCCED7-F740-A54C-951D-ACE4D4928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B0C93-570D-D442-9000-A11192021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2D93C-2B0D-DA44-96BD-B5CA4BFE0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8F972-90E9-224D-9190-FCE29D1B4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13343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EB763-1968-9344-A7AF-A39817130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B29D1-9B65-8141-8D78-13CC428BF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D8917-9DE3-0A4D-8FBD-C88C932C7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6CBE0-89D0-A54C-86CA-E8E78B145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7C395-1B42-5E4C-9DC9-FD81A23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414959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A2EF6-F8AA-934F-85E8-CEA76E0C4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EB87C-B18C-E24D-BB0E-21AA9B2F31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12EB9A-7FAD-D740-A2DF-B050104CA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FD04D-98C8-DE4E-837B-51BF63115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1CD9B-57B6-AB48-84C8-786D71A8E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466997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8F2AC-BCD4-9347-BD83-7791657F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8F10-B1EF-2F43-969D-F49D8CD004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726585-F3D3-5C4A-8597-54D04AA32B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3609C4-F75F-8C40-8AD2-148A4762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B77CBE-1C62-464E-B0D9-B9B3AB159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38E60-3ED6-034F-9316-02685565B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00687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98B9F-1084-D84C-BFED-1DFAC0781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A2710-F4E2-0B43-84C9-BAF823FE3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8E092-63D4-7146-8CF2-694F220A8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C7A9CA-B626-1344-A31D-40EF4DBF69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2C77DC-AB5E-9240-9A72-43C125C496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B68FA5-2523-4C4D-A7D9-36267063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C3788D-12AD-2C4F-93FF-944C44EBD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B0C5BE-FF06-684C-B1EF-DB2BE7F95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76536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3DA76-CE62-B54F-A78E-46E79D7E6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665546-E6CE-1149-9815-6DF6D3C8F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69B40D-F72F-FB49-91DB-5A0403488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63D7EE-9AEF-4C4F-89F3-13E0DDEE3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957313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0FE747-42D5-E04C-9ED1-609542B35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C66B58-89C4-9944-AE0F-1DE4E907D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2B6FAD-F2B0-BF4D-9A3C-07E0EB8AE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021971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53837-C1BA-F54A-A79D-A5C933AA6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03BE4-6813-2544-A082-6A5ADBCBB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459C98-CC9F-344F-B2E9-A8DD2F1E7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A236A7-DC66-B148-B0DC-9AF0EB6E0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E6EE20-7986-9349-BF86-6820046D2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3154A-5AE4-A744-ADC2-964FB668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363502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F822B-EB0E-FE46-BDF8-10674CB89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A9D4B5-2239-284E-BD53-6E719BD956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0EB372-6484-9C41-BBF2-D549B938EE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CE32B4-EFF0-4944-B1C7-28C097BCE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7C617-37A2-F14E-BBC1-94028B15B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C7602-394B-5B4C-BCB1-1AA28B5B4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61506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DB634B-5C18-6D4F-A10D-C57A22F60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CCECC-47C7-F947-90B1-9D83A9C92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63244-08BE-A14A-A7DE-392789F023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4792E-6F86-474C-8F1F-A4C80C8C8FB2}" type="datetimeFigureOut">
              <a:rPr lang="en-FI" smtClean="0"/>
              <a:t>19.3.2021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2CA5A-9C3D-7247-AEC3-1F1776E04D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C54DC-48DB-FF49-9D96-CE49D561B2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B50F6-6B53-5341-A107-D990251C540F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61299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E943-60D0-0240-AFA2-232C3085E3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FI" dirty="0"/>
              <a:t>Movie Library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46BB96-4188-4448-8E32-6D1BD6A24F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84763" y="3637664"/>
            <a:ext cx="1763486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FI" dirty="0"/>
              <a:t>Creators:</a:t>
            </a:r>
          </a:p>
          <a:p>
            <a:pPr marL="171450" indent="-1714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200" dirty="0" err="1"/>
              <a:t>Aryal</a:t>
            </a:r>
            <a:r>
              <a:rPr lang="en-GB" sz="1200" dirty="0"/>
              <a:t> Sagar</a:t>
            </a:r>
          </a:p>
          <a:p>
            <a:pPr marL="171450" indent="-1714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200" dirty="0" err="1"/>
              <a:t>Haavisto</a:t>
            </a:r>
            <a:r>
              <a:rPr lang="en-GB" sz="1200" dirty="0"/>
              <a:t> Heli</a:t>
            </a:r>
          </a:p>
          <a:p>
            <a:pPr marL="171450" indent="-1714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200" dirty="0" err="1"/>
              <a:t>Ivankina</a:t>
            </a:r>
            <a:r>
              <a:rPr lang="en-GB" sz="1200" dirty="0"/>
              <a:t> Elena</a:t>
            </a:r>
          </a:p>
          <a:p>
            <a:pPr marL="171450" indent="-1714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200" dirty="0" err="1"/>
              <a:t>Ubozhenko</a:t>
            </a:r>
            <a:r>
              <a:rPr lang="en-GB" sz="1200" dirty="0"/>
              <a:t> </a:t>
            </a:r>
            <a:r>
              <a:rPr lang="en-GB" sz="1200" dirty="0" err="1"/>
              <a:t>Iolanta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745675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74905-E4A4-C74F-8BB7-CD1E7F9BD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Step 1 -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0B556-4823-3640-AD7F-D87B7815F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FI" dirty="0"/>
              <a:t>We have chosen to make a movie library, because:</a:t>
            </a:r>
          </a:p>
          <a:p>
            <a:pPr marL="0" indent="0">
              <a:buNone/>
            </a:pPr>
            <a:endParaRPr lang="en-FI" dirty="0"/>
          </a:p>
          <a:p>
            <a:r>
              <a:rPr lang="en-GB" dirty="0"/>
              <a:t>T</a:t>
            </a:r>
            <a:r>
              <a:rPr lang="en-FI" dirty="0"/>
              <a:t>o work with API</a:t>
            </a:r>
          </a:p>
          <a:p>
            <a:r>
              <a:rPr lang="en-FI" dirty="0"/>
              <a:t>Possible to finish in 3 days</a:t>
            </a:r>
          </a:p>
          <a:p>
            <a:pPr marL="0" indent="0">
              <a:buNone/>
            </a:pP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1453476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2B22C-E3E4-9844-8008-57A53EB1A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Step 2 – Wireframe in Figma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5E02D1-F511-D04E-AA97-23FF7D195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0030"/>
            <a:ext cx="4304371" cy="3123317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7B129807-B87E-B947-BFFD-596BF61F3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4178" y="2030030"/>
            <a:ext cx="3834430" cy="3123317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F4DE6930-1C1B-884B-89F5-AC6CDC6F72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8415" y="2030030"/>
            <a:ext cx="3893585" cy="317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671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9C2E8-50D7-1744-96DB-14520916A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Step 3 – Prototype in Figma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DDD6FD-F79E-F84C-B570-F23F2970C7A6}"/>
              </a:ext>
            </a:extLst>
          </p:cNvPr>
          <p:cNvSpPr txBox="1"/>
          <p:nvPr/>
        </p:nvSpPr>
        <p:spPr>
          <a:xfrm>
            <a:off x="292648" y="6469231"/>
            <a:ext cx="11606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www.figma.com</a:t>
            </a:r>
            <a:r>
              <a:rPr lang="en-GB" dirty="0"/>
              <a:t>/proto/XtZbg2hE4DuNm0eN4Gc7FV/</a:t>
            </a:r>
            <a:r>
              <a:rPr lang="en-GB" dirty="0" err="1"/>
              <a:t>Movie-library-prototype?node-id</a:t>
            </a:r>
            <a:r>
              <a:rPr lang="en-GB" dirty="0"/>
              <a:t>=1%3A2&amp;scaling=min-zoom</a:t>
            </a:r>
            <a:endParaRPr lang="en-FI" dirty="0"/>
          </a:p>
        </p:txBody>
      </p:sp>
      <p:pic>
        <p:nvPicPr>
          <p:cNvPr id="6" name="Picture 5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80AF3C0B-301E-CF4D-9D34-86E45C682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9" y="1849595"/>
            <a:ext cx="4600295" cy="2863654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2E8354C8-2EBA-AB43-9A03-9E8D88A06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361" y="1522613"/>
            <a:ext cx="4109884" cy="4134772"/>
          </a:xfrm>
          <a:prstGeom prst="rect">
            <a:avLst/>
          </a:prstGeom>
        </p:spPr>
      </p:pic>
      <p:pic>
        <p:nvPicPr>
          <p:cNvPr id="10" name="Picture 9" descr="A collage of two people&#10;&#10;Description automatically generated with low confidence">
            <a:extLst>
              <a:ext uri="{FF2B5EF4-FFF2-40B4-BE49-F238E27FC236}">
                <a16:creationId xmlns:a16="http://schemas.microsoft.com/office/drawing/2014/main" id="{91076945-E7C8-7C4F-8171-9AD75F879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1430" y="153378"/>
            <a:ext cx="2864950" cy="2889842"/>
          </a:xfrm>
          <a:prstGeom prst="rect">
            <a:avLst/>
          </a:prstGeom>
        </p:spPr>
      </p:pic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75CE5BA6-861B-B347-9971-2A2208BEF9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7093" y="3174913"/>
            <a:ext cx="2999286" cy="288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76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D2C9-98FD-D142-8646-AD7F9B34F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Step 4 – Coding and collaborating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0BB6B-D01E-1F49-8BF5-88FD48F30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GitHub for sharing and merging our code</a:t>
            </a:r>
          </a:p>
          <a:p>
            <a:r>
              <a:rPr lang="en-FI" dirty="0"/>
              <a:t>Teams for confcalls and chat</a:t>
            </a:r>
          </a:p>
          <a:p>
            <a:r>
              <a:rPr lang="en-FI" dirty="0"/>
              <a:t>Trello for tracking our tasks</a:t>
            </a:r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12C761C7-2097-8B4E-959C-14B4FACB6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154" y="3234411"/>
            <a:ext cx="7033846" cy="362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690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95</Words>
  <Application>Microsoft Macintosh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Movie Library Project</vt:lpstr>
      <vt:lpstr>Step 1 - Idea</vt:lpstr>
      <vt:lpstr>Step 2 – Wireframe in Figma</vt:lpstr>
      <vt:lpstr>Step 3 – Prototype in Figma</vt:lpstr>
      <vt:lpstr>Step 4 – Coding and collaborating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Library Project</dc:title>
  <dc:creator>Elena Ivankina</dc:creator>
  <cp:lastModifiedBy>Elena Ivankina</cp:lastModifiedBy>
  <cp:revision>3</cp:revision>
  <dcterms:created xsi:type="dcterms:W3CDTF">2021-03-19T13:00:52Z</dcterms:created>
  <dcterms:modified xsi:type="dcterms:W3CDTF">2021-03-19T13:16:32Z</dcterms:modified>
</cp:coreProperties>
</file>

<file path=docProps/thumbnail.jpeg>
</file>